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20A"/>
    <a:srgbClr val="FDE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40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5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85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16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99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39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6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27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97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5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37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B2294-42E2-448B-8459-A624DFAFA6F2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013E1-DE3D-4895-BF04-B0C089146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7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mbrandt Christ in the Storm on the Lake of Galil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5328592" cy="66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007881" y="4268"/>
            <a:ext cx="1028615" cy="6809108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TEMPESTA</a:t>
            </a:r>
          </a:p>
        </p:txBody>
      </p:sp>
      <p:sp>
        <p:nvSpPr>
          <p:cNvPr id="6" name="Rettangolo 5"/>
          <p:cNvSpPr/>
          <p:nvPr/>
        </p:nvSpPr>
        <p:spPr>
          <a:xfrm>
            <a:off x="7020272" y="64593"/>
            <a:ext cx="1028615" cy="178023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LA</a:t>
            </a:r>
          </a:p>
        </p:txBody>
      </p:sp>
    </p:spTree>
    <p:extLst>
      <p:ext uri="{BB962C8B-B14F-4D97-AF65-F5344CB8AC3E}">
        <p14:creationId xmlns:p14="http://schemas.microsoft.com/office/powerpoint/2010/main" val="30130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67548" y="2006258"/>
            <a:ext cx="820891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6600" b="1" dirty="0">
                <a:ln w="50800"/>
                <a:solidFill>
                  <a:schemeClr val="bg1"/>
                </a:solidFill>
                <a:latin typeface="Arial Black" panose="020B0A04020102020204" pitchFamily="34" charset="0"/>
              </a:rPr>
              <a:t>PAURA</a:t>
            </a:r>
          </a:p>
        </p:txBody>
      </p:sp>
    </p:spTree>
    <p:extLst>
      <p:ext uri="{BB962C8B-B14F-4D97-AF65-F5344CB8AC3E}">
        <p14:creationId xmlns:p14="http://schemas.microsoft.com/office/powerpoint/2010/main" val="42501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osservatoredomenicano.it/wp-content/uploads/2019/11/Rembrandt_Christ_in_the_Storm_on_the_Lake_of_Galilee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1202"/>
            <a:ext cx="8856984" cy="49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116632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Gesù si svegliò, </a:t>
            </a:r>
            <a:r>
              <a:rPr lang="it-IT" sz="2400" b="1" i="1" dirty="0"/>
              <a:t>minacciò</a:t>
            </a:r>
            <a:r>
              <a:rPr lang="it-IT" sz="2400" i="1" dirty="0"/>
              <a:t> il vento e disse al mare:</a:t>
            </a:r>
          </a:p>
          <a:p>
            <a:pPr algn="ctr"/>
            <a:r>
              <a:rPr lang="it-IT" sz="2400" b="1" i="1" dirty="0"/>
              <a:t>«TACI, CALMATI!»</a:t>
            </a:r>
          </a:p>
          <a:p>
            <a:r>
              <a:rPr lang="it-IT" sz="2400" i="1" dirty="0"/>
              <a:t>Il vento si fermò e il mare divenne calmo. </a:t>
            </a:r>
          </a:p>
        </p:txBody>
      </p:sp>
    </p:spTree>
    <p:extLst>
      <p:ext uri="{BB962C8B-B14F-4D97-AF65-F5344CB8AC3E}">
        <p14:creationId xmlns:p14="http://schemas.microsoft.com/office/powerpoint/2010/main" val="33093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9720" y="1556792"/>
            <a:ext cx="852457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11500" b="1" dirty="0">
                <a:ln w="50800"/>
                <a:solidFill>
                  <a:schemeClr val="bg1"/>
                </a:solidFill>
                <a:latin typeface="Arial Black" panose="020B0A04020102020204" pitchFamily="34" charset="0"/>
              </a:rPr>
              <a:t>«TACI,</a:t>
            </a:r>
          </a:p>
          <a:p>
            <a:pPr algn="ctr"/>
            <a:r>
              <a:rPr lang="it-IT" sz="11500" b="1" dirty="0">
                <a:ln w="50800"/>
                <a:solidFill>
                  <a:schemeClr val="bg1"/>
                </a:solidFill>
                <a:latin typeface="Arial Black" panose="020B0A04020102020204" pitchFamily="34" charset="0"/>
              </a:rPr>
              <a:t>CALMATI»</a:t>
            </a:r>
          </a:p>
        </p:txBody>
      </p:sp>
    </p:spTree>
    <p:extLst>
      <p:ext uri="{BB962C8B-B14F-4D97-AF65-F5344CB8AC3E}">
        <p14:creationId xmlns:p14="http://schemas.microsoft.com/office/powerpoint/2010/main" val="14692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Gesù è più forte delle nostre paure!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03648" y="580526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La sua potenza è </a:t>
            </a:r>
            <a:r>
              <a:rPr lang="it-IT" sz="4000" b="1" dirty="0">
                <a:solidFill>
                  <a:srgbClr val="FF0000"/>
                </a:solidFill>
              </a:rPr>
              <a:t>L’AMORE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5"/>
            <a:ext cx="5040560" cy="441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8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48</Words>
  <Application>Microsoft Office PowerPoint</Application>
  <PresentationFormat>Presentazione su schermo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</dc:creator>
  <cp:lastModifiedBy>Davide86 Colnago</cp:lastModifiedBy>
  <cp:revision>7</cp:revision>
  <dcterms:created xsi:type="dcterms:W3CDTF">2021-02-20T14:52:46Z</dcterms:created>
  <dcterms:modified xsi:type="dcterms:W3CDTF">2021-05-11T18:31:39Z</dcterms:modified>
</cp:coreProperties>
</file>